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645" r:id="rId2"/>
    <p:sldId id="666" r:id="rId3"/>
    <p:sldId id="669" r:id="rId4"/>
    <p:sldId id="671" r:id="rId5"/>
    <p:sldId id="678" r:id="rId6"/>
    <p:sldId id="672" r:id="rId7"/>
    <p:sldId id="673" r:id="rId8"/>
    <p:sldId id="674" r:id="rId9"/>
    <p:sldId id="675" r:id="rId10"/>
    <p:sldId id="676" r:id="rId11"/>
    <p:sldId id="677" r:id="rId12"/>
    <p:sldId id="667" r:id="rId13"/>
    <p:sldId id="686" r:id="rId14"/>
    <p:sldId id="670" r:id="rId15"/>
    <p:sldId id="680" r:id="rId16"/>
    <p:sldId id="681" r:id="rId17"/>
    <p:sldId id="682" r:id="rId18"/>
    <p:sldId id="683" r:id="rId19"/>
    <p:sldId id="685" r:id="rId20"/>
    <p:sldId id="668" r:id="rId21"/>
    <p:sldId id="687" r:id="rId22"/>
    <p:sldId id="688" r:id="rId23"/>
    <p:sldId id="664" r:id="rId24"/>
    <p:sldId id="689" r:id="rId25"/>
    <p:sldId id="690" r:id="rId26"/>
    <p:sldId id="691" r:id="rId27"/>
    <p:sldId id="692" r:id="rId28"/>
    <p:sldId id="693" r:id="rId29"/>
    <p:sldId id="69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1" autoAdjust="0"/>
    <p:restoredTop sz="91554" autoAdjust="0"/>
  </p:normalViewPr>
  <p:slideViewPr>
    <p:cSldViewPr>
      <p:cViewPr>
        <p:scale>
          <a:sx n="85" d="100"/>
          <a:sy n="85" d="100"/>
        </p:scale>
        <p:origin x="40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5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October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TensorFlow 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Part2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45" y="1119188"/>
            <a:ext cx="669391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 the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model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303" y="1990405"/>
            <a:ext cx="2871697" cy="48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3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Re</a:t>
            </a:r>
            <a:r>
              <a:rPr kumimoji="1" lang="en-US" altLang="ko-KR" dirty="0" smtClean="0"/>
              <a:t>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462002"/>
            <a:ext cx="2664296" cy="2195998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395536" y="965604"/>
            <a:ext cx="3260304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1471415"/>
            <a:ext cx="2365464" cy="1142715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572000" y="990317"/>
            <a:ext cx="4572000" cy="45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2. </a:t>
            </a:r>
            <a:r>
              <a:rPr kumimoji="1" lang="en-US" altLang="ko-KR" sz="2000" dirty="0" smtClean="0"/>
              <a:t>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5536" y="3838266"/>
            <a:ext cx="2612232" cy="429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3,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293096"/>
            <a:ext cx="3010954" cy="18002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4572000" y="2780928"/>
            <a:ext cx="3528392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4. </a:t>
            </a:r>
            <a:r>
              <a:rPr kumimoji="1" lang="en-US" altLang="ko-KR" sz="2000" dirty="0" smtClean="0"/>
              <a:t>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3282560"/>
            <a:ext cx="3693613" cy="29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Multi-layer perceptron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750" y="2093119"/>
            <a:ext cx="5778500" cy="3314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597" y="1119188"/>
            <a:ext cx="63848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MLP</a:t>
            </a:r>
            <a:r>
              <a:rPr kumimoji="1" lang="en-US" altLang="ko-KR" dirty="0" smtClean="0"/>
              <a:t>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260" y="1119188"/>
            <a:ext cx="6489479" cy="5262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27260" y="3429000"/>
            <a:ext cx="6269076" cy="1721069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27260" y="5147123"/>
            <a:ext cx="6269076" cy="696630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functions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32769"/>
            <a:ext cx="8343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 the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model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92" y="1119188"/>
            <a:ext cx="6063016" cy="5262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762" y="2276871"/>
            <a:ext cx="2518362" cy="45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Re</a:t>
            </a:r>
            <a:r>
              <a:rPr kumimoji="1" lang="en-US" altLang="ko-KR" dirty="0" smtClean="0"/>
              <a:t>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879648" y="997311"/>
            <a:ext cx="3764360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5026241" y="962532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2.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MLP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844260" y="4045295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3.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5006542" y="3789142"/>
            <a:ext cx="2756248" cy="3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4. 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2" y="1388602"/>
            <a:ext cx="3131072" cy="2580730"/>
          </a:xfrm>
          <a:prstGeom prst="rect">
            <a:avLst/>
          </a:prstGeom>
        </p:spPr>
      </p:pic>
      <p:pic>
        <p:nvPicPr>
          <p:cNvPr id="12" name="내용 개체 틀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241" y="1375114"/>
            <a:ext cx="2858127" cy="2317762"/>
          </a:xfrm>
          <a:prstGeom prst="rect">
            <a:avLst/>
          </a:prstGeom>
        </p:spPr>
      </p:pic>
      <p:pic>
        <p:nvPicPr>
          <p:cNvPr id="13" name="내용 개체 틀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2" y="4398537"/>
            <a:ext cx="3494060" cy="1606098"/>
          </a:xfrm>
          <a:prstGeom prst="rect">
            <a:avLst/>
          </a:prstGeom>
        </p:spPr>
      </p:pic>
      <p:pic>
        <p:nvPicPr>
          <p:cNvPr id="14" name="내용 개체 틀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4147402"/>
            <a:ext cx="2758741" cy="239452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929351" y="908720"/>
            <a:ext cx="3075411" cy="2837471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Handling images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Convolutional neural network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086769"/>
            <a:ext cx="6438900" cy="3327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packages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901" y="1119188"/>
            <a:ext cx="644819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Load </a:t>
            </a:r>
            <a:r>
              <a:rPr kumimoji="1" lang="en-US" altLang="ko-KR" dirty="0">
                <a:solidFill>
                  <a:srgbClr val="C00000"/>
                </a:solidFill>
              </a:rPr>
              <a:t>custom </a:t>
            </a:r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34" y="1119188"/>
            <a:ext cx="710493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CNN</a:t>
            </a:r>
            <a:r>
              <a:rPr kumimoji="1" lang="en-US" altLang="ko-KR" dirty="0" smtClean="0"/>
              <a:t> model (1/2)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64502" y="2987566"/>
            <a:ext cx="6692132" cy="2267606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64" y="1119188"/>
            <a:ext cx="661667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</a:t>
            </a:r>
            <a:r>
              <a:rPr kumimoji="1" lang="en-US" altLang="ko-KR" dirty="0">
                <a:solidFill>
                  <a:srgbClr val="C00000"/>
                </a:solidFill>
              </a:rPr>
              <a:t>CNN</a:t>
            </a:r>
            <a:r>
              <a:rPr kumimoji="1" lang="en-US" altLang="ko-KR" dirty="0"/>
              <a:t> model </a:t>
            </a:r>
            <a:r>
              <a:rPr kumimoji="1" lang="en-US" altLang="ko-KR" dirty="0" smtClean="0"/>
              <a:t>(2/2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53081" y="1786759"/>
            <a:ext cx="5903857" cy="714703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53081" y="2659117"/>
            <a:ext cx="5903857" cy="1072055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53081" y="3899338"/>
            <a:ext cx="5903857" cy="714703"/>
          </a:xfrm>
          <a:prstGeom prst="roundRect">
            <a:avLst>
              <a:gd name="adj" fmla="val 63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50" y="1851819"/>
            <a:ext cx="8140700" cy="379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</a:t>
            </a:r>
            <a:r>
              <a:rPr kumimoji="1" lang="en-US" altLang="ko-KR" dirty="0">
                <a:solidFill>
                  <a:srgbClr val="C00000"/>
                </a:solidFill>
              </a:rPr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60" y="1119188"/>
            <a:ext cx="57954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 the </a:t>
            </a:r>
            <a:r>
              <a:rPr kumimoji="1" lang="en-US" altLang="ko-KR" dirty="0">
                <a:solidFill>
                  <a:srgbClr val="C00000"/>
                </a:solidFill>
              </a:rPr>
              <a:t>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208" y="2283222"/>
            <a:ext cx="2529284" cy="45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Comparisons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" y="1249558"/>
            <a:ext cx="3004875" cy="2253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959" y="1248437"/>
            <a:ext cx="3001934" cy="22514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429" y="1247115"/>
            <a:ext cx="3002202" cy="2251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148" y="2975391"/>
            <a:ext cx="2066342" cy="3506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9156" y="2975391"/>
            <a:ext cx="1928559" cy="34779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561" y="2975390"/>
            <a:ext cx="1922872" cy="3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462002"/>
            <a:ext cx="2664296" cy="2195998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395536" y="965604"/>
            <a:ext cx="3260304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1. Load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sz="2000" dirty="0" smtClean="0"/>
              <a:t>dataset</a:t>
            </a:r>
            <a:endParaRPr kumimoji="1" lang="ko-KR" altLang="en-US" sz="2000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1471415"/>
            <a:ext cx="2365464" cy="1142715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4572000" y="990317"/>
            <a:ext cx="4572000" cy="45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2. </a:t>
            </a:r>
            <a:r>
              <a:rPr kumimoji="1" lang="en-US" altLang="ko-KR" sz="2000" dirty="0" smtClean="0"/>
              <a:t>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sz="2000" dirty="0" smtClean="0"/>
              <a:t> model</a:t>
            </a:r>
            <a:endParaRPr kumimoji="1" lang="ko-KR" altLang="en-US" sz="2000" dirty="0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395536" y="3838266"/>
            <a:ext cx="2612232" cy="429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dirty="0" smtClean="0"/>
              <a:t>3, Define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functions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293096"/>
            <a:ext cx="3010954" cy="18002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4572000" y="2780928"/>
            <a:ext cx="3528392" cy="501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sz="2000" smtClean="0"/>
              <a:t>4. </a:t>
            </a:r>
            <a:r>
              <a:rPr kumimoji="1" lang="en-US" altLang="ko-KR" sz="2000" dirty="0" smtClean="0"/>
              <a:t>Train the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model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824" y="3282560"/>
            <a:ext cx="3693613" cy="29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391569"/>
            <a:ext cx="4953000" cy="2717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597" y="1119188"/>
            <a:ext cx="63848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custom </a:t>
            </a:r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82219" y="2114923"/>
            <a:ext cx="2740075" cy="2235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79597" y="3043002"/>
            <a:ext cx="2740075" cy="14990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2118519"/>
            <a:ext cx="6756400" cy="3263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Logistic regression</a:t>
            </a:r>
            <a:r>
              <a:rPr kumimoji="1" lang="en-US" altLang="ko-KR" dirty="0" smtClean="0"/>
              <a:t>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3039" y="3526926"/>
            <a:ext cx="4753066" cy="44546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5536" y="3972393"/>
            <a:ext cx="6266783" cy="4072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5" y="4389919"/>
            <a:ext cx="5328592" cy="466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340768"/>
            <a:ext cx="7200900" cy="4305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functions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0465" y="2608288"/>
            <a:ext cx="5328592" cy="224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7966" y="3011921"/>
            <a:ext cx="6557115" cy="4807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FFC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966" y="3492708"/>
            <a:ext cx="6557115" cy="6295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FFFF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7965" y="4122297"/>
            <a:ext cx="6557115" cy="2398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7964" y="4362139"/>
            <a:ext cx="6555736" cy="38974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FFFF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7964" y="4765772"/>
            <a:ext cx="6555736" cy="22595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4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33089</TotalTime>
  <Words>185</Words>
  <Application>Microsoft Macintosh PowerPoint</Application>
  <PresentationFormat>화면 슬라이드 쇼(4:3)</PresentationFormat>
  <Paragraphs>77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Overview</vt:lpstr>
      <vt:lpstr>Load packages</vt:lpstr>
      <vt:lpstr>Load custom dataset</vt:lpstr>
      <vt:lpstr>Define Logistic regression model</vt:lpstr>
      <vt:lpstr>Define functions</vt:lpstr>
      <vt:lpstr>Train the model</vt:lpstr>
      <vt:lpstr>Review</vt:lpstr>
      <vt:lpstr>PowerPoint 프레젠테이션</vt:lpstr>
      <vt:lpstr>PowerPoint 프레젠테이션</vt:lpstr>
      <vt:lpstr>Load packages</vt:lpstr>
      <vt:lpstr>Load custom dataset</vt:lpstr>
      <vt:lpstr>Define MLP model</vt:lpstr>
      <vt:lpstr>Define functions</vt:lpstr>
      <vt:lpstr>Train the model</vt:lpstr>
      <vt:lpstr>Review</vt:lpstr>
      <vt:lpstr>PowerPoint 프레젠테이션</vt:lpstr>
      <vt:lpstr>PowerPoint 프레젠테이션</vt:lpstr>
      <vt:lpstr>PowerPoint 프레젠테이션</vt:lpstr>
      <vt:lpstr>Load packages</vt:lpstr>
      <vt:lpstr>Load custom dataset</vt:lpstr>
      <vt:lpstr>Define CNN model (1/2)</vt:lpstr>
      <vt:lpstr>Define CNN model (2/2)</vt:lpstr>
      <vt:lpstr>Define functions</vt:lpstr>
      <vt:lpstr>Train the model</vt:lpstr>
      <vt:lpstr>Comparisons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1183</cp:revision>
  <dcterms:created xsi:type="dcterms:W3CDTF">2010-03-17T18:05:41Z</dcterms:created>
  <dcterms:modified xsi:type="dcterms:W3CDTF">2016-10-04T16:00:13Z</dcterms:modified>
</cp:coreProperties>
</file>